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2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56B40-10D1-4747-AA86-1839695772B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325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C8650-00DD-4E91-8A94-F9246EDC240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45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87F4B-F5B2-4A8F-9087-C25FF9E734B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297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198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769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432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364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defTabSz="786281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336811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764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1273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 defTabSz="912813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defTabSz="912813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defTabSz="912813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defTabSz="912813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375294202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64566-AE95-46F7-8BBE-F9BDDA38FBA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68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968724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0000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976785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0663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4643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1692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5915317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7714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897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4568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0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172AD-3661-4377-AC3C-C66865DB4C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677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emerritt1\Desktop\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0"/>
            <a:ext cx="4643438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336801"/>
            <a:ext cx="5829300" cy="2569633"/>
          </a:xfrm>
        </p:spPr>
        <p:txBody>
          <a:bodyPr/>
          <a:lstStyle>
            <a:lvl1pPr>
              <a:defRPr b="1" cap="small" baseline="0"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2975" y="5791200"/>
            <a:ext cx="4972050" cy="2032000"/>
          </a:xfrm>
        </p:spPr>
        <p:txBody>
          <a:bodyPr/>
          <a:lstStyle>
            <a:lvl1pPr marL="0" indent="0" algn="ctr">
              <a:buNone/>
              <a:defRPr cap="sm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757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srgbClr val="000000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165540541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244671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READYppt_title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2" b="65926"/>
          <a:stretch>
            <a:fillRect/>
          </a:stretch>
        </p:blipFill>
        <p:spPr bwMode="auto">
          <a:xfrm>
            <a:off x="0" y="0"/>
            <a:ext cx="1682354" cy="311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0"/>
          <p:cNvGrpSpPr>
            <a:grpSpLocks/>
          </p:cNvGrpSpPr>
          <p:nvPr userDrawn="1"/>
        </p:nvGrpSpPr>
        <p:grpSpPr bwMode="auto">
          <a:xfrm>
            <a:off x="180975" y="8407400"/>
            <a:ext cx="4629150" cy="406400"/>
            <a:chOff x="241300" y="6305550"/>
            <a:chExt cx="6172200" cy="304800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241300" y="6305550"/>
              <a:ext cx="6172200" cy="304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mtClean="0">
                <a:solidFill>
                  <a:prstClr val="black"/>
                </a:solidFill>
              </a:endParaRPr>
            </a:p>
          </p:txBody>
        </p:sp>
        <p:pic>
          <p:nvPicPr>
            <p:cNvPr id="8" name="Picture 10" descr="logo_oel.jp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550" y="6339416"/>
              <a:ext cx="5791200" cy="16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828800" y="3556000"/>
            <a:ext cx="4171950" cy="3556000"/>
          </a:xfrm>
        </p:spPr>
        <p:txBody>
          <a:bodyPr/>
          <a:lstStyle>
            <a:lvl1pPr algn="ctr">
              <a:defRPr sz="2000">
                <a:solidFill>
                  <a:srgbClr val="63554C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714500" y="1117600"/>
            <a:ext cx="4800600" cy="1727200"/>
          </a:xfrm>
        </p:spPr>
        <p:txBody>
          <a:bodyPr/>
          <a:lstStyle>
            <a:lvl1pPr marL="0" indent="0">
              <a:buNone/>
              <a:defRPr sz="4400" b="1"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0929794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3554C"/>
                </a:solidFill>
              </a:defRPr>
            </a:lvl1pPr>
            <a:lvl2pPr>
              <a:defRPr>
                <a:solidFill>
                  <a:srgbClr val="63554C"/>
                </a:solidFill>
              </a:defRPr>
            </a:lvl2pPr>
            <a:lvl3pPr>
              <a:defRPr>
                <a:solidFill>
                  <a:srgbClr val="63554C"/>
                </a:solidFill>
              </a:defRPr>
            </a:lvl3pPr>
            <a:lvl4pPr>
              <a:defRPr>
                <a:solidFill>
                  <a:srgbClr val="63554C"/>
                </a:solidFill>
              </a:defRPr>
            </a:lvl4pPr>
            <a:lvl5pPr>
              <a:defRPr>
                <a:solidFill>
                  <a:srgbClr val="63554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72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ACFA7-8D24-4EB9-B093-528414CDA59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21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D6F6-99DA-40F3-A890-F6B8307E8BB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7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D3570-2872-4117-ABDE-38A7C731ADA9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8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B5F78-3952-4277-9527-44731B37AE7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8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E09D1-6CEA-4D3D-8807-F123BA39D55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8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71168-1FB3-4737-9245-202EEBFB1F7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5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35B215-2B38-4A9E-A9D5-8320E5413448}" type="slidenum">
              <a:rPr lang="es-E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4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52400"/>
            <a:ext cx="6172200" cy="1056216"/>
          </a:xfrm>
        </p:spPr>
        <p:txBody>
          <a:bodyPr/>
          <a:lstStyle/>
          <a:p>
            <a:r>
              <a:rPr lang="en-US" sz="3600" b="1" dirty="0" smtClean="0"/>
              <a:t>KEA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6705600" cy="6644217"/>
          </a:xfrm>
        </p:spPr>
        <p:txBody>
          <a:bodyPr/>
          <a:lstStyle/>
          <a:p>
            <a:pPr marL="168275" indent="-168275"/>
            <a:r>
              <a:rPr lang="en-US" sz="2000" dirty="0" smtClean="0"/>
              <a:t>What does KEA stand for?</a:t>
            </a:r>
          </a:p>
          <a:p>
            <a:pPr marL="168275" indent="-168275">
              <a:buNone/>
            </a:pPr>
            <a:endParaRPr lang="en-US" sz="1600" dirty="0" smtClean="0"/>
          </a:p>
          <a:p>
            <a:pPr marL="168275" indent="-168275"/>
            <a:r>
              <a:rPr lang="en-US" sz="2000" dirty="0" smtClean="0"/>
              <a:t>What is KEA?</a:t>
            </a:r>
          </a:p>
          <a:p>
            <a:pPr marL="168275" indent="-168275">
              <a:buNone/>
            </a:pPr>
            <a:endParaRPr lang="en-US" sz="1600" dirty="0" smtClean="0"/>
          </a:p>
          <a:p>
            <a:pPr marL="168275" indent="-168275">
              <a:buNone/>
            </a:pPr>
            <a:endParaRPr lang="en-US" sz="2000" dirty="0" smtClean="0"/>
          </a:p>
          <a:p>
            <a:pPr marL="168275" indent="-168275"/>
            <a:r>
              <a:rPr lang="en-US" sz="2000" dirty="0" smtClean="0"/>
              <a:t>What are the 5 Domains of Learning &amp; Development?</a:t>
            </a:r>
          </a:p>
          <a:p>
            <a:pPr marL="168275" indent="-168275">
              <a:buNone/>
            </a:pPr>
            <a:endParaRPr lang="en-US" sz="1600" dirty="0" smtClean="0"/>
          </a:p>
          <a:p>
            <a:pPr marL="168275" indent="-168275">
              <a:buNone/>
            </a:pPr>
            <a:endParaRPr lang="en-US" sz="2000" dirty="0" smtClean="0"/>
          </a:p>
          <a:p>
            <a:pPr marL="168275" indent="-168275"/>
            <a:r>
              <a:rPr lang="en-US" sz="2000" dirty="0"/>
              <a:t>When and how can </a:t>
            </a:r>
            <a:r>
              <a:rPr lang="en-US" sz="2000" dirty="0" smtClean="0"/>
              <a:t>teachers collect evidence </a:t>
            </a:r>
            <a:r>
              <a:rPr lang="en-US" sz="2000" dirty="0"/>
              <a:t>about </a:t>
            </a:r>
            <a:r>
              <a:rPr lang="en-US" sz="2000" dirty="0" smtClean="0"/>
              <a:t>students?  How will this evidence be used by teachers?  </a:t>
            </a:r>
          </a:p>
          <a:p>
            <a:pPr marL="0" indent="0">
              <a:buNone/>
            </a:pPr>
            <a:endParaRPr lang="en-US" sz="160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2000" dirty="0"/>
          </a:p>
          <a:p>
            <a:pPr marL="168275" indent="-168275"/>
            <a:r>
              <a:rPr lang="en-US" sz="2000" dirty="0" smtClean="0"/>
              <a:t>Which constructs will be required this year?</a:t>
            </a:r>
          </a:p>
          <a:p>
            <a:pPr marL="168275" indent="-168275">
              <a:buNone/>
            </a:pPr>
            <a:endParaRPr lang="en-US" sz="2000" dirty="0"/>
          </a:p>
          <a:p>
            <a:pPr marL="168275" indent="-168275"/>
            <a:r>
              <a:rPr lang="en-US" sz="2000" dirty="0" smtClean="0"/>
              <a:t>What is the technology platform associated with KEA?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34480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57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Diseño predeterminado</vt:lpstr>
      <vt:lpstr>KEA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KEA</dc:title>
  <dc:creator>Floyd, Ana</dc:creator>
  <cp:lastModifiedBy>Floyd, Ana</cp:lastModifiedBy>
  <cp:revision>2</cp:revision>
  <cp:lastPrinted>2015-08-14T19:43:20Z</cp:lastPrinted>
  <dcterms:created xsi:type="dcterms:W3CDTF">2015-08-14T19:13:45Z</dcterms:created>
  <dcterms:modified xsi:type="dcterms:W3CDTF">2015-08-14T19:43:26Z</dcterms:modified>
</cp:coreProperties>
</file>